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9" r:id="rId2"/>
    <p:sldId id="260" r:id="rId3"/>
    <p:sldId id="261" r:id="rId4"/>
    <p:sldId id="262" r:id="rId5"/>
    <p:sldId id="258" r:id="rId6"/>
    <p:sldId id="256" r:id="rId7"/>
    <p:sldId id="257" r:id="rId8"/>
    <p:sldId id="26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E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74"/>
    <p:restoredTop sz="94696"/>
  </p:normalViewPr>
  <p:slideViewPr>
    <p:cSldViewPr snapToGrid="0" snapToObjects="1">
      <p:cViewPr varScale="1">
        <p:scale>
          <a:sx n="84" d="100"/>
          <a:sy n="84" d="100"/>
        </p:scale>
        <p:origin x="13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0608-95D3-754A-A974-F0720C43BB85}" type="datetimeFigureOut">
              <a:rPr lang="en-US" smtClean="0"/>
              <a:t>4/17/2018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54C0C-655E-3849-84DF-AFE54BED270D}" type="slidenum">
              <a:rPr lang="en-US" smtClean="0"/>
              <a:t>‹#›</a:t>
            </a:fld>
            <a:endParaRPr lang="en-US"/>
          </a:p>
        </p:txBody>
      </p:sp>
    </p:spTree>
    <p:extLst>
      <p:ext uri="{BB962C8B-B14F-4D97-AF65-F5344CB8AC3E}">
        <p14:creationId xmlns:p14="http://schemas.microsoft.com/office/powerpoint/2010/main" val="204836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54C0C-655E-3849-84DF-AFE54BED270D}" type="slidenum">
              <a:rPr lang="en-US" smtClean="0"/>
              <a:t>5</a:t>
            </a:fld>
            <a:endParaRPr lang="en-US"/>
          </a:p>
        </p:txBody>
      </p:sp>
    </p:spTree>
    <p:extLst>
      <p:ext uri="{BB962C8B-B14F-4D97-AF65-F5344CB8AC3E}">
        <p14:creationId xmlns:p14="http://schemas.microsoft.com/office/powerpoint/2010/main" val="218748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2C7190-08FD-114F-84B8-A66DA388452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67213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C7190-08FD-114F-84B8-A66DA388452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16696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C7190-08FD-114F-84B8-A66DA388452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1041591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C7190-08FD-114F-84B8-A66DA388452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414717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2C7190-08FD-114F-84B8-A66DA388452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94103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2C7190-08FD-114F-84B8-A66DA388452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233101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2C7190-08FD-114F-84B8-A66DA388452E}"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417000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C7190-08FD-114F-84B8-A66DA388452E}"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72101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517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2C7190-08FD-114F-84B8-A66DA388452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1544109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2C7190-08FD-114F-84B8-A66DA388452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CCE76-77F0-1B4C-BDDC-D4A9880DB276}" type="slidenum">
              <a:rPr lang="en-US" smtClean="0"/>
              <a:t>‹#›</a:t>
            </a:fld>
            <a:endParaRPr lang="en-US"/>
          </a:p>
        </p:txBody>
      </p:sp>
    </p:spTree>
    <p:extLst>
      <p:ext uri="{BB962C8B-B14F-4D97-AF65-F5344CB8AC3E}">
        <p14:creationId xmlns:p14="http://schemas.microsoft.com/office/powerpoint/2010/main" val="3381410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2E9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C7190-08FD-114F-84B8-A66DA388452E}" type="datetimeFigureOut">
              <a:rPr lang="en-US" smtClean="0"/>
              <a:t>4/17/2018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CCE76-77F0-1B4C-BDDC-D4A9880DB276}" type="slidenum">
              <a:rPr lang="en-US" smtClean="0"/>
              <a:t>‹#›</a:t>
            </a:fld>
            <a:endParaRPr lang="en-US"/>
          </a:p>
        </p:txBody>
      </p:sp>
    </p:spTree>
    <p:extLst>
      <p:ext uri="{BB962C8B-B14F-4D97-AF65-F5344CB8AC3E}">
        <p14:creationId xmlns:p14="http://schemas.microsoft.com/office/powerpoint/2010/main" val="3709102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2E97"/>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C7866B-98FE-224F-9071-A1B5C16EC1AA}"/>
              </a:ext>
            </a:extLst>
          </p:cNvPr>
          <p:cNvPicPr>
            <a:picLocks noChangeAspect="1"/>
          </p:cNvPicPr>
          <p:nvPr/>
        </p:nvPicPr>
        <p:blipFill>
          <a:blip r:embed="rId2"/>
          <a:stretch>
            <a:fillRect/>
          </a:stretch>
        </p:blipFill>
        <p:spPr>
          <a:xfrm>
            <a:off x="1832113" y="725558"/>
            <a:ext cx="5430078" cy="5430078"/>
          </a:xfrm>
          <a:prstGeom prst="rect">
            <a:avLst/>
          </a:prstGeom>
        </p:spPr>
      </p:pic>
    </p:spTree>
    <p:extLst>
      <p:ext uri="{BB962C8B-B14F-4D97-AF65-F5344CB8AC3E}">
        <p14:creationId xmlns:p14="http://schemas.microsoft.com/office/powerpoint/2010/main" val="59531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0E837-6896-8F4F-9699-3D6F374A10C8}"/>
              </a:ext>
            </a:extLst>
          </p:cNvPr>
          <p:cNvSpPr txBox="1"/>
          <p:nvPr/>
        </p:nvSpPr>
        <p:spPr>
          <a:xfrm>
            <a:off x="1210235" y="647658"/>
            <a:ext cx="6723529" cy="646331"/>
          </a:xfrm>
          <a:prstGeom prst="rect">
            <a:avLst/>
          </a:prstGeom>
          <a:noFill/>
        </p:spPr>
        <p:txBody>
          <a:bodyPr wrap="square" rtlCol="0">
            <a:spAutoFit/>
          </a:bodyPr>
          <a:lstStyle/>
          <a:p>
            <a:pPr algn="ctr"/>
            <a:r>
              <a:rPr lang="en-US" sz="3600" b="1" dirty="0">
                <a:solidFill>
                  <a:schemeClr val="bg1"/>
                </a:solidFill>
              </a:rPr>
              <a:t>In the Beginning….</a:t>
            </a:r>
          </a:p>
        </p:txBody>
      </p:sp>
      <p:pic>
        <p:nvPicPr>
          <p:cNvPr id="6" name="Picture 5">
            <a:extLst>
              <a:ext uri="{FF2B5EF4-FFF2-40B4-BE49-F238E27FC236}">
                <a16:creationId xmlns:a16="http://schemas.microsoft.com/office/drawing/2014/main" id="{27D83893-C864-2F47-8B10-2202E9D9B96E}"/>
              </a:ext>
            </a:extLst>
          </p:cNvPr>
          <p:cNvPicPr>
            <a:picLocks noChangeAspect="1"/>
          </p:cNvPicPr>
          <p:nvPr/>
        </p:nvPicPr>
        <p:blipFill>
          <a:blip r:embed="rId2"/>
          <a:stretch>
            <a:fillRect/>
          </a:stretch>
        </p:blipFill>
        <p:spPr>
          <a:xfrm>
            <a:off x="762000" y="2241550"/>
            <a:ext cx="7620000" cy="2374900"/>
          </a:xfrm>
          <a:prstGeom prst="rect">
            <a:avLst/>
          </a:prstGeom>
        </p:spPr>
      </p:pic>
    </p:spTree>
    <p:extLst>
      <p:ext uri="{BB962C8B-B14F-4D97-AF65-F5344CB8AC3E}">
        <p14:creationId xmlns:p14="http://schemas.microsoft.com/office/powerpoint/2010/main" val="182535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AE0888-949C-2340-B7C9-5AE5A7E0E605}"/>
              </a:ext>
            </a:extLst>
          </p:cNvPr>
          <p:cNvSpPr txBox="1"/>
          <p:nvPr/>
        </p:nvSpPr>
        <p:spPr>
          <a:xfrm>
            <a:off x="1196168" y="647658"/>
            <a:ext cx="6723529" cy="646331"/>
          </a:xfrm>
          <a:prstGeom prst="rect">
            <a:avLst/>
          </a:prstGeom>
          <a:noFill/>
        </p:spPr>
        <p:txBody>
          <a:bodyPr wrap="square" rtlCol="0">
            <a:spAutoFit/>
          </a:bodyPr>
          <a:lstStyle/>
          <a:p>
            <a:pPr algn="ctr"/>
            <a:r>
              <a:rPr lang="en-US" sz="3600" b="1" dirty="0">
                <a:solidFill>
                  <a:schemeClr val="bg1"/>
                </a:solidFill>
              </a:rPr>
              <a:t>Fortunately, there was….</a:t>
            </a:r>
          </a:p>
        </p:txBody>
      </p:sp>
      <p:grpSp>
        <p:nvGrpSpPr>
          <p:cNvPr id="9" name="Group 8">
            <a:extLst>
              <a:ext uri="{FF2B5EF4-FFF2-40B4-BE49-F238E27FC236}">
                <a16:creationId xmlns:a16="http://schemas.microsoft.com/office/drawing/2014/main" id="{09754F6D-E4F7-5248-AE1B-8226DA073FE4}"/>
              </a:ext>
            </a:extLst>
          </p:cNvPr>
          <p:cNvGrpSpPr/>
          <p:nvPr/>
        </p:nvGrpSpPr>
        <p:grpSpPr>
          <a:xfrm>
            <a:off x="1029376" y="2130880"/>
            <a:ext cx="7085245" cy="2774950"/>
            <a:chOff x="1019631" y="2029279"/>
            <a:chExt cx="7085245" cy="2774950"/>
          </a:xfrm>
        </p:grpSpPr>
        <p:pic>
          <p:nvPicPr>
            <p:cNvPr id="4" name="Picture 3">
              <a:extLst>
                <a:ext uri="{FF2B5EF4-FFF2-40B4-BE49-F238E27FC236}">
                  <a16:creationId xmlns:a16="http://schemas.microsoft.com/office/drawing/2014/main" id="{A66BD4C7-AC6D-734C-8C8F-2E9E24FB2052}"/>
                </a:ext>
              </a:extLst>
            </p:cNvPr>
            <p:cNvPicPr>
              <a:picLocks noChangeAspect="1"/>
            </p:cNvPicPr>
            <p:nvPr/>
          </p:nvPicPr>
          <p:blipFill>
            <a:blip r:embed="rId2"/>
            <a:stretch>
              <a:fillRect/>
            </a:stretch>
          </p:blipFill>
          <p:spPr>
            <a:xfrm>
              <a:off x="1019631" y="2029279"/>
              <a:ext cx="2151124" cy="2774950"/>
            </a:xfrm>
            <a:prstGeom prst="rect">
              <a:avLst/>
            </a:prstGeom>
          </p:spPr>
        </p:pic>
        <p:pic>
          <p:nvPicPr>
            <p:cNvPr id="6" name="Picture 5">
              <a:extLst>
                <a:ext uri="{FF2B5EF4-FFF2-40B4-BE49-F238E27FC236}">
                  <a16:creationId xmlns:a16="http://schemas.microsoft.com/office/drawing/2014/main" id="{9F8648B4-FDF9-6E48-851A-4DDCADFFC97D}"/>
                </a:ext>
              </a:extLst>
            </p:cNvPr>
            <p:cNvPicPr>
              <a:picLocks noChangeAspect="1"/>
            </p:cNvPicPr>
            <p:nvPr/>
          </p:nvPicPr>
          <p:blipFill>
            <a:blip r:embed="rId3"/>
            <a:stretch>
              <a:fillRect/>
            </a:stretch>
          </p:blipFill>
          <p:spPr>
            <a:xfrm>
              <a:off x="3170755" y="2029279"/>
              <a:ext cx="2148289" cy="2774950"/>
            </a:xfrm>
            <a:prstGeom prst="rect">
              <a:avLst/>
            </a:prstGeom>
          </p:spPr>
        </p:pic>
        <p:pic>
          <p:nvPicPr>
            <p:cNvPr id="8" name="Picture 7">
              <a:extLst>
                <a:ext uri="{FF2B5EF4-FFF2-40B4-BE49-F238E27FC236}">
                  <a16:creationId xmlns:a16="http://schemas.microsoft.com/office/drawing/2014/main" id="{1FD702AB-F2E2-3E47-BA43-0EF1EB7E6EEE}"/>
                </a:ext>
              </a:extLst>
            </p:cNvPr>
            <p:cNvPicPr>
              <a:picLocks noChangeAspect="1"/>
            </p:cNvPicPr>
            <p:nvPr/>
          </p:nvPicPr>
          <p:blipFill>
            <a:blip r:embed="rId4"/>
            <a:stretch>
              <a:fillRect/>
            </a:stretch>
          </p:blipFill>
          <p:spPr>
            <a:xfrm>
              <a:off x="5319044" y="2029279"/>
              <a:ext cx="2785832" cy="2774950"/>
            </a:xfrm>
            <a:prstGeom prst="rect">
              <a:avLst/>
            </a:prstGeom>
          </p:spPr>
        </p:pic>
      </p:grpSp>
    </p:spTree>
    <p:extLst>
      <p:ext uri="{BB962C8B-B14F-4D97-AF65-F5344CB8AC3E}">
        <p14:creationId xmlns:p14="http://schemas.microsoft.com/office/powerpoint/2010/main" val="3430363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1C29EA-618D-AE4F-AA6F-765C22E7D5A5}"/>
              </a:ext>
            </a:extLst>
          </p:cNvPr>
          <p:cNvSpPr txBox="1"/>
          <p:nvPr/>
        </p:nvSpPr>
        <p:spPr>
          <a:xfrm>
            <a:off x="1379050" y="748159"/>
            <a:ext cx="6380736" cy="646331"/>
          </a:xfrm>
          <a:prstGeom prst="rect">
            <a:avLst/>
          </a:prstGeom>
          <a:noFill/>
        </p:spPr>
        <p:txBody>
          <a:bodyPr wrap="square" rtlCol="0">
            <a:spAutoFit/>
          </a:bodyPr>
          <a:lstStyle/>
          <a:p>
            <a:pPr algn="ctr"/>
            <a:r>
              <a:rPr lang="en-US" sz="3600" b="1" dirty="0">
                <a:solidFill>
                  <a:schemeClr val="bg1"/>
                </a:solidFill>
              </a:rPr>
              <a:t>The (R)Evolution</a:t>
            </a:r>
          </a:p>
        </p:txBody>
      </p:sp>
      <p:sp>
        <p:nvSpPr>
          <p:cNvPr id="3" name="TextBox 2">
            <a:extLst>
              <a:ext uri="{FF2B5EF4-FFF2-40B4-BE49-F238E27FC236}">
                <a16:creationId xmlns:a16="http://schemas.microsoft.com/office/drawing/2014/main" id="{B55CA91F-A694-3047-B580-2C53064EBFFA}"/>
              </a:ext>
            </a:extLst>
          </p:cNvPr>
          <p:cNvSpPr txBox="1"/>
          <p:nvPr/>
        </p:nvSpPr>
        <p:spPr>
          <a:xfrm>
            <a:off x="600636" y="1592367"/>
            <a:ext cx="5030907" cy="1323439"/>
          </a:xfrm>
          <a:prstGeom prst="rect">
            <a:avLst/>
          </a:prstGeom>
          <a:noFill/>
        </p:spPr>
        <p:txBody>
          <a:bodyPr wrap="square" rtlCol="0">
            <a:spAutoFit/>
          </a:bodyPr>
          <a:lstStyle/>
          <a:p>
            <a:r>
              <a:rPr lang="en-US" sz="2000" b="1" dirty="0">
                <a:solidFill>
                  <a:schemeClr val="bg1"/>
                </a:solidFill>
              </a:rPr>
              <a:t>Started out as…. </a:t>
            </a:r>
          </a:p>
          <a:p>
            <a:r>
              <a:rPr lang="en-US" sz="2000" b="1" dirty="0">
                <a:solidFill>
                  <a:schemeClr val="bg1"/>
                </a:solidFill>
              </a:rPr>
              <a:t>Bringing social and physical scientists and </a:t>
            </a:r>
          </a:p>
          <a:p>
            <a:r>
              <a:rPr lang="en-US" sz="2000" b="1" dirty="0">
                <a:solidFill>
                  <a:schemeClr val="bg1"/>
                </a:solidFill>
              </a:rPr>
              <a:t>engineers together with Native American community members</a:t>
            </a:r>
            <a:endParaRPr lang="en-US" dirty="0"/>
          </a:p>
        </p:txBody>
      </p:sp>
      <p:sp>
        <p:nvSpPr>
          <p:cNvPr id="4" name="TextBox 3">
            <a:extLst>
              <a:ext uri="{FF2B5EF4-FFF2-40B4-BE49-F238E27FC236}">
                <a16:creationId xmlns:a16="http://schemas.microsoft.com/office/drawing/2014/main" id="{092BBC59-055B-CE49-B0D6-DC86270F0156}"/>
              </a:ext>
            </a:extLst>
          </p:cNvPr>
          <p:cNvSpPr txBox="1"/>
          <p:nvPr/>
        </p:nvSpPr>
        <p:spPr>
          <a:xfrm>
            <a:off x="600636" y="3354860"/>
            <a:ext cx="4618478" cy="2862322"/>
          </a:xfrm>
          <a:prstGeom prst="rect">
            <a:avLst/>
          </a:prstGeom>
          <a:noFill/>
        </p:spPr>
        <p:txBody>
          <a:bodyPr wrap="square" rtlCol="0">
            <a:spAutoFit/>
          </a:bodyPr>
          <a:lstStyle/>
          <a:p>
            <a:r>
              <a:rPr lang="en-US" sz="2000" b="1" dirty="0">
                <a:solidFill>
                  <a:schemeClr val="bg1"/>
                </a:solidFill>
              </a:rPr>
              <a:t>Evolved into….</a:t>
            </a:r>
          </a:p>
          <a:p>
            <a:r>
              <a:rPr lang="en-US" sz="2000" b="1" dirty="0">
                <a:solidFill>
                  <a:schemeClr val="bg1"/>
                </a:solidFill>
              </a:rPr>
              <a:t>a movement of engaged tribal and community leaders, scientific professionals, environmental and communication experts, students, educators, and artists from across the United States, including Alaska, Hawai‘i, and the Pacific Islands, and around the world </a:t>
            </a:r>
          </a:p>
        </p:txBody>
      </p:sp>
      <p:pic>
        <p:nvPicPr>
          <p:cNvPr id="6" name="Picture 5">
            <a:extLst>
              <a:ext uri="{FF2B5EF4-FFF2-40B4-BE49-F238E27FC236}">
                <a16:creationId xmlns:a16="http://schemas.microsoft.com/office/drawing/2014/main" id="{E8F12F22-0F85-7C4E-AB0F-2C8F0D44A113}"/>
              </a:ext>
            </a:extLst>
          </p:cNvPr>
          <p:cNvPicPr>
            <a:picLocks noChangeAspect="1"/>
          </p:cNvPicPr>
          <p:nvPr/>
        </p:nvPicPr>
        <p:blipFill>
          <a:blip r:embed="rId2"/>
          <a:stretch>
            <a:fillRect/>
          </a:stretch>
        </p:blipFill>
        <p:spPr>
          <a:xfrm>
            <a:off x="5078437" y="2620384"/>
            <a:ext cx="3716978" cy="2404420"/>
          </a:xfrm>
          <a:prstGeom prst="rect">
            <a:avLst/>
          </a:prstGeom>
        </p:spPr>
      </p:pic>
    </p:spTree>
    <p:extLst>
      <p:ext uri="{BB962C8B-B14F-4D97-AF65-F5344CB8AC3E}">
        <p14:creationId xmlns:p14="http://schemas.microsoft.com/office/powerpoint/2010/main" val="402009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2E9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903298-F305-3F40-90C7-F2F8EDDA62EF}"/>
              </a:ext>
            </a:extLst>
          </p:cNvPr>
          <p:cNvSpPr txBox="1"/>
          <p:nvPr/>
        </p:nvSpPr>
        <p:spPr>
          <a:xfrm>
            <a:off x="1379050" y="294475"/>
            <a:ext cx="6380736" cy="646331"/>
          </a:xfrm>
          <a:prstGeom prst="rect">
            <a:avLst/>
          </a:prstGeom>
          <a:noFill/>
        </p:spPr>
        <p:txBody>
          <a:bodyPr wrap="square" rtlCol="0">
            <a:spAutoFit/>
          </a:bodyPr>
          <a:lstStyle/>
          <a:p>
            <a:pPr algn="ctr"/>
            <a:r>
              <a:rPr lang="en-US" sz="3600" b="1" dirty="0">
                <a:solidFill>
                  <a:schemeClr val="bg1"/>
                </a:solidFill>
              </a:rPr>
              <a:t>Highlighted Outcomes</a:t>
            </a:r>
          </a:p>
        </p:txBody>
      </p:sp>
      <p:grpSp>
        <p:nvGrpSpPr>
          <p:cNvPr id="17" name="Group 16">
            <a:extLst>
              <a:ext uri="{FF2B5EF4-FFF2-40B4-BE49-F238E27FC236}">
                <a16:creationId xmlns:a16="http://schemas.microsoft.com/office/drawing/2014/main" id="{70B2CA56-E907-A94F-9D1A-6329EB8220B0}"/>
              </a:ext>
            </a:extLst>
          </p:cNvPr>
          <p:cNvGrpSpPr/>
          <p:nvPr/>
        </p:nvGrpSpPr>
        <p:grpSpPr>
          <a:xfrm>
            <a:off x="931719" y="1108039"/>
            <a:ext cx="7275398" cy="4908448"/>
            <a:chOff x="973597" y="1424171"/>
            <a:chExt cx="5983595" cy="4036915"/>
          </a:xfrm>
        </p:grpSpPr>
        <p:pic>
          <p:nvPicPr>
            <p:cNvPr id="6" name="Picture 5">
              <a:extLst>
                <a:ext uri="{FF2B5EF4-FFF2-40B4-BE49-F238E27FC236}">
                  <a16:creationId xmlns:a16="http://schemas.microsoft.com/office/drawing/2014/main" id="{18E999DA-AD40-5F41-9079-755553EBAF93}"/>
                </a:ext>
              </a:extLst>
            </p:cNvPr>
            <p:cNvPicPr>
              <a:picLocks noChangeAspect="1"/>
            </p:cNvPicPr>
            <p:nvPr/>
          </p:nvPicPr>
          <p:blipFill>
            <a:blip r:embed="rId3"/>
            <a:stretch>
              <a:fillRect/>
            </a:stretch>
          </p:blipFill>
          <p:spPr>
            <a:xfrm>
              <a:off x="973597" y="1424171"/>
              <a:ext cx="2269461" cy="2930911"/>
            </a:xfrm>
            <a:prstGeom prst="rect">
              <a:avLst/>
            </a:prstGeom>
          </p:spPr>
        </p:pic>
        <p:pic>
          <p:nvPicPr>
            <p:cNvPr id="8" name="Picture 7">
              <a:extLst>
                <a:ext uri="{FF2B5EF4-FFF2-40B4-BE49-F238E27FC236}">
                  <a16:creationId xmlns:a16="http://schemas.microsoft.com/office/drawing/2014/main" id="{D3C238BB-B99A-C445-9DD0-B1477ADC0750}"/>
                </a:ext>
              </a:extLst>
            </p:cNvPr>
            <p:cNvPicPr>
              <a:picLocks noChangeAspect="1"/>
            </p:cNvPicPr>
            <p:nvPr/>
          </p:nvPicPr>
          <p:blipFill>
            <a:blip r:embed="rId4"/>
            <a:stretch>
              <a:fillRect/>
            </a:stretch>
          </p:blipFill>
          <p:spPr>
            <a:xfrm>
              <a:off x="5020344" y="1459539"/>
              <a:ext cx="1918553" cy="1953889"/>
            </a:xfrm>
            <a:prstGeom prst="rect">
              <a:avLst/>
            </a:prstGeom>
          </p:spPr>
        </p:pic>
        <p:pic>
          <p:nvPicPr>
            <p:cNvPr id="10" name="Picture 9">
              <a:extLst>
                <a:ext uri="{FF2B5EF4-FFF2-40B4-BE49-F238E27FC236}">
                  <a16:creationId xmlns:a16="http://schemas.microsoft.com/office/drawing/2014/main" id="{893EFFFB-7332-B34D-84DF-F20E4DFFCB83}"/>
                </a:ext>
              </a:extLst>
            </p:cNvPr>
            <p:cNvPicPr>
              <a:picLocks noChangeAspect="1"/>
            </p:cNvPicPr>
            <p:nvPr/>
          </p:nvPicPr>
          <p:blipFill>
            <a:blip r:embed="rId5"/>
            <a:stretch>
              <a:fillRect/>
            </a:stretch>
          </p:blipFill>
          <p:spPr>
            <a:xfrm>
              <a:off x="3243058" y="1444487"/>
              <a:ext cx="1777286" cy="1959470"/>
            </a:xfrm>
            <a:prstGeom prst="rect">
              <a:avLst/>
            </a:prstGeom>
          </p:spPr>
        </p:pic>
        <p:pic>
          <p:nvPicPr>
            <p:cNvPr id="11" name="Picture 10">
              <a:extLst>
                <a:ext uri="{FF2B5EF4-FFF2-40B4-BE49-F238E27FC236}">
                  <a16:creationId xmlns:a16="http://schemas.microsoft.com/office/drawing/2014/main" id="{951E3EE9-68D6-1A4F-B056-92FF43C883CE}"/>
                </a:ext>
              </a:extLst>
            </p:cNvPr>
            <p:cNvPicPr>
              <a:picLocks noChangeAspect="1"/>
            </p:cNvPicPr>
            <p:nvPr/>
          </p:nvPicPr>
          <p:blipFill>
            <a:blip r:embed="rId6"/>
            <a:stretch>
              <a:fillRect/>
            </a:stretch>
          </p:blipFill>
          <p:spPr>
            <a:xfrm>
              <a:off x="3243058" y="3422899"/>
              <a:ext cx="3714134" cy="952499"/>
            </a:xfrm>
            <a:prstGeom prst="rect">
              <a:avLst/>
            </a:prstGeom>
          </p:spPr>
        </p:pic>
        <p:grpSp>
          <p:nvGrpSpPr>
            <p:cNvPr id="16" name="Group 15">
              <a:extLst>
                <a:ext uri="{FF2B5EF4-FFF2-40B4-BE49-F238E27FC236}">
                  <a16:creationId xmlns:a16="http://schemas.microsoft.com/office/drawing/2014/main" id="{CF87C867-E133-AE4F-8801-C1ECC66592C0}"/>
                </a:ext>
              </a:extLst>
            </p:cNvPr>
            <p:cNvGrpSpPr/>
            <p:nvPr/>
          </p:nvGrpSpPr>
          <p:grpSpPr>
            <a:xfrm>
              <a:off x="973598" y="4370014"/>
              <a:ext cx="5965300" cy="1091072"/>
              <a:chOff x="973597" y="4370014"/>
              <a:chExt cx="6421923" cy="1174590"/>
            </a:xfrm>
          </p:grpSpPr>
          <p:pic>
            <p:nvPicPr>
              <p:cNvPr id="13" name="Picture 12">
                <a:extLst>
                  <a:ext uri="{FF2B5EF4-FFF2-40B4-BE49-F238E27FC236}">
                    <a16:creationId xmlns:a16="http://schemas.microsoft.com/office/drawing/2014/main" id="{44DFB0AF-652B-2D4A-A02F-7F3869A16174}"/>
                  </a:ext>
                </a:extLst>
              </p:cNvPr>
              <p:cNvPicPr>
                <a:picLocks noChangeAspect="1"/>
              </p:cNvPicPr>
              <p:nvPr/>
            </p:nvPicPr>
            <p:blipFill>
              <a:blip r:embed="rId7"/>
              <a:stretch>
                <a:fillRect/>
              </a:stretch>
            </p:blipFill>
            <p:spPr>
              <a:xfrm>
                <a:off x="973597" y="4370014"/>
                <a:ext cx="3389769" cy="1159658"/>
              </a:xfrm>
              <a:prstGeom prst="rect">
                <a:avLst/>
              </a:prstGeom>
            </p:spPr>
          </p:pic>
          <p:pic>
            <p:nvPicPr>
              <p:cNvPr id="15" name="Picture 14">
                <a:extLst>
                  <a:ext uri="{FF2B5EF4-FFF2-40B4-BE49-F238E27FC236}">
                    <a16:creationId xmlns:a16="http://schemas.microsoft.com/office/drawing/2014/main" id="{AB145530-7E6F-5E4F-A96F-92D8DA60B042}"/>
                  </a:ext>
                </a:extLst>
              </p:cNvPr>
              <p:cNvPicPr>
                <a:picLocks noChangeAspect="1"/>
              </p:cNvPicPr>
              <p:nvPr/>
            </p:nvPicPr>
            <p:blipFill>
              <a:blip r:embed="rId8"/>
              <a:stretch>
                <a:fillRect/>
              </a:stretch>
            </p:blipFill>
            <p:spPr>
              <a:xfrm>
                <a:off x="4363366" y="4388957"/>
                <a:ext cx="3032154" cy="1155647"/>
              </a:xfrm>
              <a:prstGeom prst="rect">
                <a:avLst/>
              </a:prstGeom>
            </p:spPr>
          </p:pic>
        </p:grpSp>
      </p:grpSp>
    </p:spTree>
    <p:extLst>
      <p:ext uri="{BB962C8B-B14F-4D97-AF65-F5344CB8AC3E}">
        <p14:creationId xmlns:p14="http://schemas.microsoft.com/office/powerpoint/2010/main" val="2985243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122BCC-B563-6646-B5C3-5B10D3BCF212}"/>
              </a:ext>
            </a:extLst>
          </p:cNvPr>
          <p:cNvSpPr txBox="1"/>
          <p:nvPr/>
        </p:nvSpPr>
        <p:spPr>
          <a:xfrm>
            <a:off x="1379050" y="294475"/>
            <a:ext cx="6380736" cy="646331"/>
          </a:xfrm>
          <a:prstGeom prst="rect">
            <a:avLst/>
          </a:prstGeom>
          <a:noFill/>
        </p:spPr>
        <p:txBody>
          <a:bodyPr wrap="square" rtlCol="0">
            <a:spAutoFit/>
          </a:bodyPr>
          <a:lstStyle/>
          <a:p>
            <a:pPr algn="ctr"/>
            <a:r>
              <a:rPr lang="en-US" sz="3600" b="1" dirty="0">
                <a:solidFill>
                  <a:schemeClr val="bg1"/>
                </a:solidFill>
              </a:rPr>
              <a:t>What Does This All Mean?</a:t>
            </a:r>
          </a:p>
        </p:txBody>
      </p:sp>
      <p:sp>
        <p:nvSpPr>
          <p:cNvPr id="2" name="TextBox 1">
            <a:extLst>
              <a:ext uri="{FF2B5EF4-FFF2-40B4-BE49-F238E27FC236}">
                <a16:creationId xmlns:a16="http://schemas.microsoft.com/office/drawing/2014/main" id="{5D839EA6-2299-DF42-890F-D9881A94D659}"/>
              </a:ext>
            </a:extLst>
          </p:cNvPr>
          <p:cNvSpPr txBox="1"/>
          <p:nvPr/>
        </p:nvSpPr>
        <p:spPr>
          <a:xfrm>
            <a:off x="975691" y="1262731"/>
            <a:ext cx="2769704" cy="1200329"/>
          </a:xfrm>
          <a:prstGeom prst="rect">
            <a:avLst/>
          </a:prstGeom>
          <a:noFill/>
        </p:spPr>
        <p:txBody>
          <a:bodyPr wrap="square" rtlCol="0">
            <a:spAutoFit/>
          </a:bodyPr>
          <a:lstStyle/>
          <a:p>
            <a:r>
              <a:rPr lang="en-US" sz="2400" b="1" dirty="0">
                <a:solidFill>
                  <a:schemeClr val="bg1"/>
                </a:solidFill>
              </a:rPr>
              <a:t>Pau </a:t>
            </a:r>
            <a:r>
              <a:rPr lang="en-US" sz="2400" b="1" dirty="0" err="1">
                <a:solidFill>
                  <a:schemeClr val="bg1"/>
                </a:solidFill>
              </a:rPr>
              <a:t>nā</a:t>
            </a:r>
            <a:r>
              <a:rPr lang="en-US" sz="2400" b="1" dirty="0">
                <a:solidFill>
                  <a:schemeClr val="bg1"/>
                </a:solidFill>
              </a:rPr>
              <a:t> mea pili pili - Relationships Matter</a:t>
            </a:r>
          </a:p>
        </p:txBody>
      </p:sp>
      <p:pic>
        <p:nvPicPr>
          <p:cNvPr id="7" name="Picture 6">
            <a:extLst>
              <a:ext uri="{FF2B5EF4-FFF2-40B4-BE49-F238E27FC236}">
                <a16:creationId xmlns:a16="http://schemas.microsoft.com/office/drawing/2014/main" id="{5C935B97-8F04-8746-941C-B33D792FE8EA}"/>
              </a:ext>
            </a:extLst>
          </p:cNvPr>
          <p:cNvPicPr>
            <a:picLocks noChangeAspect="1"/>
          </p:cNvPicPr>
          <p:nvPr/>
        </p:nvPicPr>
        <p:blipFill>
          <a:blip r:embed="rId2"/>
          <a:stretch>
            <a:fillRect/>
          </a:stretch>
        </p:blipFill>
        <p:spPr>
          <a:xfrm>
            <a:off x="3787636" y="1077201"/>
            <a:ext cx="4678017" cy="1512559"/>
          </a:xfrm>
          <a:prstGeom prst="rect">
            <a:avLst/>
          </a:prstGeom>
        </p:spPr>
      </p:pic>
      <p:sp>
        <p:nvSpPr>
          <p:cNvPr id="8" name="TextBox 7">
            <a:extLst>
              <a:ext uri="{FF2B5EF4-FFF2-40B4-BE49-F238E27FC236}">
                <a16:creationId xmlns:a16="http://schemas.microsoft.com/office/drawing/2014/main" id="{13581224-E3B0-2D4C-AEA9-48D77331934D}"/>
              </a:ext>
            </a:extLst>
          </p:cNvPr>
          <p:cNvSpPr txBox="1"/>
          <p:nvPr/>
        </p:nvSpPr>
        <p:spPr>
          <a:xfrm>
            <a:off x="996810" y="3120887"/>
            <a:ext cx="2769704" cy="830997"/>
          </a:xfrm>
          <a:prstGeom prst="rect">
            <a:avLst/>
          </a:prstGeom>
          <a:noFill/>
        </p:spPr>
        <p:txBody>
          <a:bodyPr wrap="square" rtlCol="0">
            <a:spAutoFit/>
          </a:bodyPr>
          <a:lstStyle/>
          <a:p>
            <a:r>
              <a:rPr lang="en-US" sz="2400" b="1" dirty="0" err="1">
                <a:solidFill>
                  <a:schemeClr val="bg1"/>
                </a:solidFill>
              </a:rPr>
              <a:t>Ka</a:t>
            </a:r>
            <a:r>
              <a:rPr lang="en-US" sz="2400" b="1" dirty="0">
                <a:solidFill>
                  <a:schemeClr val="bg1"/>
                </a:solidFill>
              </a:rPr>
              <a:t> mana o </a:t>
            </a:r>
            <a:r>
              <a:rPr lang="en-US" sz="2400" b="1" dirty="0" err="1">
                <a:solidFill>
                  <a:schemeClr val="bg1"/>
                </a:solidFill>
              </a:rPr>
              <a:t>kekahi</a:t>
            </a:r>
            <a:r>
              <a:rPr lang="en-US" sz="2400" b="1" dirty="0">
                <a:solidFill>
                  <a:schemeClr val="bg1"/>
                </a:solidFill>
              </a:rPr>
              <a:t>' – The power of one</a:t>
            </a:r>
          </a:p>
        </p:txBody>
      </p:sp>
      <p:pic>
        <p:nvPicPr>
          <p:cNvPr id="10" name="Picture 9">
            <a:extLst>
              <a:ext uri="{FF2B5EF4-FFF2-40B4-BE49-F238E27FC236}">
                <a16:creationId xmlns:a16="http://schemas.microsoft.com/office/drawing/2014/main" id="{C0F337FE-8392-2248-ADEC-0EFB98110B80}"/>
              </a:ext>
            </a:extLst>
          </p:cNvPr>
          <p:cNvPicPr>
            <a:picLocks noChangeAspect="1"/>
          </p:cNvPicPr>
          <p:nvPr/>
        </p:nvPicPr>
        <p:blipFill>
          <a:blip r:embed="rId3"/>
          <a:stretch>
            <a:fillRect/>
          </a:stretch>
        </p:blipFill>
        <p:spPr>
          <a:xfrm>
            <a:off x="3745394" y="4576563"/>
            <a:ext cx="4720259" cy="1787405"/>
          </a:xfrm>
          <a:prstGeom prst="rect">
            <a:avLst/>
          </a:prstGeom>
        </p:spPr>
      </p:pic>
      <p:sp>
        <p:nvSpPr>
          <p:cNvPr id="11" name="TextBox 10">
            <a:extLst>
              <a:ext uri="{FF2B5EF4-FFF2-40B4-BE49-F238E27FC236}">
                <a16:creationId xmlns:a16="http://schemas.microsoft.com/office/drawing/2014/main" id="{29DFBD74-A66F-B24D-9B06-BD2B811B4D07}"/>
              </a:ext>
            </a:extLst>
          </p:cNvPr>
          <p:cNvSpPr txBox="1"/>
          <p:nvPr/>
        </p:nvSpPr>
        <p:spPr>
          <a:xfrm>
            <a:off x="975690" y="4753327"/>
            <a:ext cx="2769704" cy="1200329"/>
          </a:xfrm>
          <a:prstGeom prst="rect">
            <a:avLst/>
          </a:prstGeom>
          <a:noFill/>
        </p:spPr>
        <p:txBody>
          <a:bodyPr wrap="square" rtlCol="0">
            <a:spAutoFit/>
          </a:bodyPr>
          <a:lstStyle/>
          <a:p>
            <a:r>
              <a:rPr lang="en-US" sz="2400" b="1" dirty="0" err="1">
                <a:solidFill>
                  <a:schemeClr val="bg1"/>
                </a:solidFill>
              </a:rPr>
              <a:t>Ka</a:t>
            </a:r>
            <a:r>
              <a:rPr lang="en-US" sz="2400" b="1" dirty="0">
                <a:solidFill>
                  <a:schemeClr val="bg1"/>
                </a:solidFill>
              </a:rPr>
              <a:t> mana o </a:t>
            </a:r>
            <a:r>
              <a:rPr lang="en-US" sz="2400" b="1" dirty="0" err="1">
                <a:solidFill>
                  <a:schemeClr val="bg1"/>
                </a:solidFill>
              </a:rPr>
              <a:t>na</a:t>
            </a:r>
            <a:r>
              <a:rPr lang="en-US" sz="2400" b="1" dirty="0">
                <a:solidFill>
                  <a:schemeClr val="bg1"/>
                </a:solidFill>
              </a:rPr>
              <a:t> hui – The power of partnerships</a:t>
            </a:r>
          </a:p>
        </p:txBody>
      </p:sp>
      <p:grpSp>
        <p:nvGrpSpPr>
          <p:cNvPr id="18" name="Group 17">
            <a:extLst>
              <a:ext uri="{FF2B5EF4-FFF2-40B4-BE49-F238E27FC236}">
                <a16:creationId xmlns:a16="http://schemas.microsoft.com/office/drawing/2014/main" id="{FC6A7C1C-0F73-854E-8B61-1B4FBD710D59}"/>
              </a:ext>
            </a:extLst>
          </p:cNvPr>
          <p:cNvGrpSpPr/>
          <p:nvPr/>
        </p:nvGrpSpPr>
        <p:grpSpPr>
          <a:xfrm>
            <a:off x="3745394" y="2860671"/>
            <a:ext cx="4014392" cy="1479468"/>
            <a:chOff x="3745394" y="2726155"/>
            <a:chExt cx="4508234" cy="1661469"/>
          </a:xfrm>
        </p:grpSpPr>
        <p:pic>
          <p:nvPicPr>
            <p:cNvPr id="13" name="Picture 12">
              <a:extLst>
                <a:ext uri="{FF2B5EF4-FFF2-40B4-BE49-F238E27FC236}">
                  <a16:creationId xmlns:a16="http://schemas.microsoft.com/office/drawing/2014/main" id="{037F28ED-E3CB-AB4E-81B9-E4ED887F04C9}"/>
                </a:ext>
              </a:extLst>
            </p:cNvPr>
            <p:cNvPicPr>
              <a:picLocks noChangeAspect="1"/>
            </p:cNvPicPr>
            <p:nvPr/>
          </p:nvPicPr>
          <p:blipFill>
            <a:blip r:embed="rId4"/>
            <a:stretch>
              <a:fillRect/>
            </a:stretch>
          </p:blipFill>
          <p:spPr>
            <a:xfrm>
              <a:off x="3745394" y="2749323"/>
              <a:ext cx="1270000" cy="1638300"/>
            </a:xfrm>
            <a:prstGeom prst="rect">
              <a:avLst/>
            </a:prstGeom>
          </p:spPr>
        </p:pic>
        <p:pic>
          <p:nvPicPr>
            <p:cNvPr id="15" name="Picture 14">
              <a:extLst>
                <a:ext uri="{FF2B5EF4-FFF2-40B4-BE49-F238E27FC236}">
                  <a16:creationId xmlns:a16="http://schemas.microsoft.com/office/drawing/2014/main" id="{CAAC6D35-77CF-3645-8ECD-3FF797C0BB8C}"/>
                </a:ext>
              </a:extLst>
            </p:cNvPr>
            <p:cNvPicPr>
              <a:picLocks noChangeAspect="1"/>
            </p:cNvPicPr>
            <p:nvPr/>
          </p:nvPicPr>
          <p:blipFill>
            <a:blip r:embed="rId5"/>
            <a:stretch>
              <a:fillRect/>
            </a:stretch>
          </p:blipFill>
          <p:spPr>
            <a:xfrm>
              <a:off x="5015394" y="2726155"/>
              <a:ext cx="1576765" cy="1661468"/>
            </a:xfrm>
            <a:prstGeom prst="rect">
              <a:avLst/>
            </a:prstGeom>
          </p:spPr>
        </p:pic>
        <p:pic>
          <p:nvPicPr>
            <p:cNvPr id="17" name="Picture 16">
              <a:extLst>
                <a:ext uri="{FF2B5EF4-FFF2-40B4-BE49-F238E27FC236}">
                  <a16:creationId xmlns:a16="http://schemas.microsoft.com/office/drawing/2014/main" id="{32332720-8B20-924D-A40A-1B78D330864A}"/>
                </a:ext>
              </a:extLst>
            </p:cNvPr>
            <p:cNvPicPr>
              <a:picLocks noChangeAspect="1"/>
            </p:cNvPicPr>
            <p:nvPr/>
          </p:nvPicPr>
          <p:blipFill>
            <a:blip r:embed="rId6"/>
            <a:stretch>
              <a:fillRect/>
            </a:stretch>
          </p:blipFill>
          <p:spPr>
            <a:xfrm>
              <a:off x="6592160" y="2726156"/>
              <a:ext cx="1661468" cy="1661468"/>
            </a:xfrm>
            <a:prstGeom prst="rect">
              <a:avLst/>
            </a:prstGeom>
          </p:spPr>
        </p:pic>
      </p:grpSp>
    </p:spTree>
    <p:extLst>
      <p:ext uri="{BB962C8B-B14F-4D97-AF65-F5344CB8AC3E}">
        <p14:creationId xmlns:p14="http://schemas.microsoft.com/office/powerpoint/2010/main" val="1353148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1ADC61-D7E4-094B-9D9E-0B8CA8088982}"/>
              </a:ext>
            </a:extLst>
          </p:cNvPr>
          <p:cNvPicPr>
            <a:picLocks noChangeAspect="1"/>
          </p:cNvPicPr>
          <p:nvPr/>
        </p:nvPicPr>
        <p:blipFill>
          <a:blip r:embed="rId2"/>
          <a:stretch>
            <a:fillRect/>
          </a:stretch>
        </p:blipFill>
        <p:spPr>
          <a:xfrm>
            <a:off x="0" y="1248354"/>
            <a:ext cx="9144000" cy="4307504"/>
          </a:xfrm>
          <a:prstGeom prst="rect">
            <a:avLst/>
          </a:prstGeom>
        </p:spPr>
      </p:pic>
    </p:spTree>
    <p:extLst>
      <p:ext uri="{BB962C8B-B14F-4D97-AF65-F5344CB8AC3E}">
        <p14:creationId xmlns:p14="http://schemas.microsoft.com/office/powerpoint/2010/main" val="402379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E2D0F-F64D-9C4E-8787-493DE930C11F}"/>
              </a:ext>
            </a:extLst>
          </p:cNvPr>
          <p:cNvSpPr txBox="1"/>
          <p:nvPr/>
        </p:nvSpPr>
        <p:spPr>
          <a:xfrm>
            <a:off x="1351722" y="477078"/>
            <a:ext cx="6082748" cy="1200329"/>
          </a:xfrm>
          <a:prstGeom prst="rect">
            <a:avLst/>
          </a:prstGeom>
          <a:noFill/>
        </p:spPr>
        <p:txBody>
          <a:bodyPr wrap="square" rtlCol="0">
            <a:spAutoFit/>
          </a:bodyPr>
          <a:lstStyle/>
          <a:p>
            <a:pPr algn="ctr"/>
            <a:r>
              <a:rPr lang="en-US" sz="2400" b="1" dirty="0">
                <a:solidFill>
                  <a:schemeClr val="bg1"/>
                </a:solidFill>
              </a:rPr>
              <a:t>Mahalo Nui </a:t>
            </a:r>
            <a:r>
              <a:rPr lang="en-US" sz="2400" b="1" dirty="0" err="1">
                <a:solidFill>
                  <a:schemeClr val="bg1"/>
                </a:solidFill>
              </a:rPr>
              <a:t>Kakou</a:t>
            </a:r>
            <a:endParaRPr lang="en-US" sz="2400" b="1" dirty="0">
              <a:solidFill>
                <a:schemeClr val="bg1"/>
              </a:solidFill>
            </a:endParaRPr>
          </a:p>
          <a:p>
            <a:pPr algn="ctr"/>
            <a:r>
              <a:rPr lang="en-US" sz="2400" b="1" dirty="0" err="1">
                <a:solidFill>
                  <a:schemeClr val="bg1"/>
                </a:solidFill>
              </a:rPr>
              <a:t>Faafetai</a:t>
            </a:r>
            <a:r>
              <a:rPr lang="en-US" sz="2400" b="1" dirty="0">
                <a:solidFill>
                  <a:schemeClr val="bg1"/>
                </a:solidFill>
              </a:rPr>
              <a:t> </a:t>
            </a:r>
            <a:r>
              <a:rPr lang="en-US" sz="2400" b="1" dirty="0" err="1">
                <a:solidFill>
                  <a:schemeClr val="bg1"/>
                </a:solidFill>
              </a:rPr>
              <a:t>i</a:t>
            </a:r>
            <a:r>
              <a:rPr lang="en-US" sz="2400" b="1" dirty="0">
                <a:solidFill>
                  <a:schemeClr val="bg1"/>
                </a:solidFill>
              </a:rPr>
              <a:t> </a:t>
            </a:r>
            <a:r>
              <a:rPr lang="en-US" sz="2400" b="1" dirty="0" err="1">
                <a:solidFill>
                  <a:schemeClr val="bg1"/>
                </a:solidFill>
              </a:rPr>
              <a:t>tagata</a:t>
            </a:r>
            <a:r>
              <a:rPr lang="en-US" sz="2400" b="1" dirty="0">
                <a:solidFill>
                  <a:schemeClr val="bg1"/>
                </a:solidFill>
              </a:rPr>
              <a:t> </a:t>
            </a:r>
            <a:r>
              <a:rPr lang="en-US" sz="2400" b="1" dirty="0" err="1">
                <a:solidFill>
                  <a:schemeClr val="bg1"/>
                </a:solidFill>
              </a:rPr>
              <a:t>uma</a:t>
            </a:r>
            <a:endParaRPr lang="en-US" sz="2400" b="1" dirty="0">
              <a:solidFill>
                <a:schemeClr val="bg1"/>
              </a:solidFill>
            </a:endParaRPr>
          </a:p>
          <a:p>
            <a:pPr algn="ctr"/>
            <a:r>
              <a:rPr lang="en-US" sz="2400" b="1" dirty="0" err="1">
                <a:solidFill>
                  <a:schemeClr val="bg1"/>
                </a:solidFill>
              </a:rPr>
              <a:t>Mihi</a:t>
            </a:r>
            <a:r>
              <a:rPr lang="en-US" sz="2400" b="1" dirty="0">
                <a:solidFill>
                  <a:schemeClr val="bg1"/>
                </a:solidFill>
              </a:rPr>
              <a:t> </a:t>
            </a:r>
            <a:r>
              <a:rPr lang="en-US" sz="2400" b="1" dirty="0" err="1">
                <a:solidFill>
                  <a:schemeClr val="bg1"/>
                </a:solidFill>
              </a:rPr>
              <a:t>koe</a:t>
            </a:r>
            <a:r>
              <a:rPr lang="en-US" sz="2400" b="1" dirty="0">
                <a:solidFill>
                  <a:schemeClr val="bg1"/>
                </a:solidFill>
              </a:rPr>
              <a:t> </a:t>
            </a:r>
            <a:r>
              <a:rPr lang="en-US" sz="2400" b="1" dirty="0" err="1">
                <a:solidFill>
                  <a:schemeClr val="bg1"/>
                </a:solidFill>
              </a:rPr>
              <a:t>katoa</a:t>
            </a:r>
            <a:endParaRPr lang="en-US" sz="2400" b="1" dirty="0">
              <a:solidFill>
                <a:schemeClr val="bg1"/>
              </a:solidFill>
            </a:endParaRPr>
          </a:p>
        </p:txBody>
      </p:sp>
      <p:pic>
        <p:nvPicPr>
          <p:cNvPr id="6" name="Picture 5">
            <a:extLst>
              <a:ext uri="{FF2B5EF4-FFF2-40B4-BE49-F238E27FC236}">
                <a16:creationId xmlns:a16="http://schemas.microsoft.com/office/drawing/2014/main" id="{54F6388D-762E-EA48-A1FD-35B20ED01394}"/>
              </a:ext>
            </a:extLst>
          </p:cNvPr>
          <p:cNvPicPr>
            <a:picLocks noChangeAspect="1"/>
          </p:cNvPicPr>
          <p:nvPr/>
        </p:nvPicPr>
        <p:blipFill>
          <a:blip r:embed="rId2"/>
          <a:stretch>
            <a:fillRect/>
          </a:stretch>
        </p:blipFill>
        <p:spPr>
          <a:xfrm>
            <a:off x="1073426" y="1828801"/>
            <a:ext cx="7061370" cy="4363769"/>
          </a:xfrm>
          <a:prstGeom prst="rect">
            <a:avLst/>
          </a:prstGeom>
        </p:spPr>
      </p:pic>
    </p:spTree>
    <p:extLst>
      <p:ext uri="{BB962C8B-B14F-4D97-AF65-F5344CB8AC3E}">
        <p14:creationId xmlns:p14="http://schemas.microsoft.com/office/powerpoint/2010/main" val="24890096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526</TotalTime>
  <Words>122</Words>
  <Application>Microsoft Office PowerPoint</Application>
  <PresentationFormat>On-screen Show (4:3)</PresentationFormat>
  <Paragraphs>17</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J. Thomas</dc:creator>
  <cp:lastModifiedBy>Bill Thomas</cp:lastModifiedBy>
  <cp:revision>19</cp:revision>
  <dcterms:created xsi:type="dcterms:W3CDTF">2018-04-10T21:09:42Z</dcterms:created>
  <dcterms:modified xsi:type="dcterms:W3CDTF">2018-04-17T21:07:49Z</dcterms:modified>
</cp:coreProperties>
</file>